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8" r:id="rId2"/>
    <p:sldId id="257" r:id="rId3"/>
    <p:sldId id="259" r:id="rId4"/>
    <p:sldId id="260" r:id="rId5"/>
    <p:sldId id="261" r:id="rId6"/>
    <p:sldId id="262" r:id="rId7"/>
    <p:sldId id="266" r:id="rId8"/>
    <p:sldId id="267" r:id="rId9"/>
    <p:sldId id="268" r:id="rId10"/>
    <p:sldId id="269" r:id="rId11"/>
    <p:sldId id="270" r:id="rId12"/>
    <p:sldId id="263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99"/>
  </p:normalViewPr>
  <p:slideViewPr>
    <p:cSldViewPr snapToGrid="0" snapToObjects="1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4F293F-FC28-CC4A-9E65-2A58BEB5F3FC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D64FF-4B96-FE42-85BA-08E60BCC67A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5737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3D64FF-4B96-FE42-85BA-08E60BCC67A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2150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391E49-0FAB-F845-AE95-ECB3FADA57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F1D80EC-E74A-3D4F-82F7-AD0670026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5D5B1B-A812-6547-A5F4-CDBDB4ECA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25D192-21DC-C043-A52D-DE3AA389D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419F29-92ED-5043-B86D-2021327F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532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E45BED-6509-5646-A960-9CC3C2C64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988715F-3B25-8F42-972F-1C47090BE2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91C05D-BCAF-A84B-9A8D-49508DA07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631585-DA9F-D044-8CE5-5D59F14B0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5BA609-E1E0-7845-8C90-9EC6FDFDB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7483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72CC921-1192-5B4A-9711-E31C3242BD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9444F72-CD62-AA4D-BB39-333BB4C42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C5B374-1BBE-E04A-B624-15C22ED0A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18B7D9-2C93-9A47-B0DF-1B8484E3B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F2B1E0C-3C95-2043-86F2-38C8B9289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8977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6DCAFF-4715-144F-85B9-F1AB757CF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05DCDD-0047-DA47-89FB-9A2EC9FAF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22182B-3C5A-1948-A946-C7F73A678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C04EFD-7C6A-2C45-AF6E-6CF73B185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89E4C7-6110-A941-B51E-8DA37BB6F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241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B487F4-6139-2749-B355-20CEB19AD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D8485CE-8146-3541-9BA1-79FBECB659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B59A27-7576-024A-B39D-2AA51B30E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04CBE3-3B1A-004F-9E57-54A7DA128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E24164-1F91-DB4B-8BEB-204333F43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2736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9E70E2-EB86-DA46-A0FE-BCFA5F4A4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B3478B-3A4F-FF42-9371-CBE1942118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6FE9FE8-FEBF-2B49-AA17-C622F3254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2FC5E5B-AD36-6C4D-B723-51C04A59E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546A1B1-57DF-CC4D-904B-576943049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D2C1930-1382-8D42-8E5B-DB919A83B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0575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F2BE96-AA0D-3847-9D75-EB440A46D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2DFEE3-F034-6A4D-A4BC-82329B5CD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AA4DEB-9592-5847-82FE-382313E9D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A1D8984-CFD4-804C-9F5E-8AAF065AFB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EA95F1E-7233-3644-BF70-EAB575411A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AB1B681-31EE-5A4E-995B-EC9F3C313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A646DBF-9A18-6949-BB6E-B2A5DD554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EA97C10-5347-0444-8910-905C31C1F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9715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F61E37-F02B-F949-91AB-414280C50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EE2EE5A-BD21-6944-8861-7DF98761B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7620052-3E31-E447-9ABC-E7C3C4FE7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2E32C1-A5E9-B84A-8C1C-06FC24F18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0735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FA068D7-5F92-E745-8A83-70A639789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D043C6F-FE7B-C74A-B0A0-559DB61E7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60CDF17-DB09-1A43-8F7C-6E02BD205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2210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E8E749-F4BE-9445-B152-3B912FB66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3A483-E359-9844-92F6-0A9D9AA6F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A11B043-6C3F-9943-940E-43A87CB0C0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442B764-2C5E-544A-AD9A-BFF1D6FC9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E45A55-EDC5-1C4B-97F8-CFE17AFCF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6E7FFBA-F74F-B64F-8E71-F0A5A7D4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562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850874-EC2D-1B4B-BB15-EF9D432F5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C9C1CE0-E927-2F4D-9F60-9FF2E5D0FA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17640FD-65A2-474D-96EC-7CF7422B81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1FF2BFE-B8A1-E94B-849F-6BF4D41ED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C960606-FD63-3F4D-9E4C-8469FD6CC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B9EAE0F-7100-CD4D-95D0-603E4DCC6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177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3ADF96C-3F96-1741-B46C-CE2071320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6A6546-7730-0D49-8E82-1FE020B538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4C8230-3119-654C-A3CE-17C13894DE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6F413-0D9E-184E-B749-81E645E6C2BD}" type="datetimeFigureOut">
              <a:rPr lang="it-IT" smtClean="0"/>
              <a:t>31/08/2021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C50C126-4035-B046-97B1-07B28808CA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2E5BB0C-E3AC-1349-BD22-58F782E05E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5440B-0544-104D-A7B2-34E1350E9D8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780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AF3033E8-D953-9B48-A747-D96DD30DC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" y="0"/>
            <a:ext cx="12185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32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B0E4C3D-480E-9A4F-8497-BB49559D920B}"/>
              </a:ext>
            </a:extLst>
          </p:cNvPr>
          <p:cNvSpPr/>
          <p:nvPr/>
        </p:nvSpPr>
        <p:spPr>
          <a:xfrm>
            <a:off x="297712" y="6443330"/>
            <a:ext cx="2062716" cy="637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EB5899-60DA-BC49-8F77-08C14E69064A}"/>
              </a:ext>
            </a:extLst>
          </p:cNvPr>
          <p:cNvSpPr/>
          <p:nvPr/>
        </p:nvSpPr>
        <p:spPr>
          <a:xfrm>
            <a:off x="2211571" y="6443330"/>
            <a:ext cx="7629853" cy="637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EBBD6F-31A0-364E-85BA-E3AA72FFD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407" y="5932796"/>
            <a:ext cx="1856998" cy="5743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5377F4-D007-433A-94EC-2BC961E4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APPLICAZIONI LUMINEQ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266BF-7616-4411-BFD4-FA4AE860D3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3AB3D952-40C0-4AE7-AEE9-F64E2B48717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645442"/>
            <a:ext cx="5181600" cy="271170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BB770D4-10AD-44C2-86FA-81D91A91B81D}"/>
              </a:ext>
            </a:extLst>
          </p:cNvPr>
          <p:cNvSpPr txBox="1"/>
          <p:nvPr/>
        </p:nvSpPr>
        <p:spPr>
          <a:xfrm>
            <a:off x="77526" y="2714478"/>
            <a:ext cx="60946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/>
              <a:t>DynaNav</a:t>
            </a:r>
            <a:r>
              <a:rPr lang="it-IT" dirty="0"/>
              <a:t> f strumento di guida luminosa</a:t>
            </a:r>
          </a:p>
          <a:p>
            <a:r>
              <a:rPr lang="it-IT" dirty="0"/>
              <a:t>I display robusti LUMINEQ sono scelti da </a:t>
            </a:r>
            <a:r>
              <a:rPr lang="it-IT" dirty="0" err="1"/>
              <a:t>DynaNav</a:t>
            </a:r>
            <a:r>
              <a:rPr lang="it-IT" dirty="0"/>
              <a:t>, che sono realizzati per condizioni estreme e sono facilmente installabili. La scelta perfetta per gli strumenti di guida di volo integrati di </a:t>
            </a:r>
            <a:r>
              <a:rPr lang="it-IT" dirty="0" err="1"/>
              <a:t>DynaNav</a:t>
            </a:r>
            <a:r>
              <a:rPr lang="it-IT" dirty="0"/>
              <a:t> .</a:t>
            </a:r>
          </a:p>
          <a:p>
            <a:endParaRPr lang="it-IT" dirty="0"/>
          </a:p>
          <a:p>
            <a:r>
              <a:rPr lang="it-IT" dirty="0" err="1"/>
              <a:t>DynaNav</a:t>
            </a:r>
            <a:r>
              <a:rPr lang="it-IT" dirty="0"/>
              <a:t> progetta e produce sistemi industriali di guida e raccolta dati GPS. </a:t>
            </a:r>
          </a:p>
        </p:txBody>
      </p:sp>
    </p:spTree>
    <p:extLst>
      <p:ext uri="{BB962C8B-B14F-4D97-AF65-F5344CB8AC3E}">
        <p14:creationId xmlns:p14="http://schemas.microsoft.com/office/powerpoint/2010/main" val="1251692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B0E4C3D-480E-9A4F-8497-BB49559D920B}"/>
              </a:ext>
            </a:extLst>
          </p:cNvPr>
          <p:cNvSpPr/>
          <p:nvPr/>
        </p:nvSpPr>
        <p:spPr>
          <a:xfrm>
            <a:off x="297712" y="6443330"/>
            <a:ext cx="2062716" cy="637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EB5899-60DA-BC49-8F77-08C14E69064A}"/>
              </a:ext>
            </a:extLst>
          </p:cNvPr>
          <p:cNvSpPr/>
          <p:nvPr/>
        </p:nvSpPr>
        <p:spPr>
          <a:xfrm>
            <a:off x="2211571" y="6443330"/>
            <a:ext cx="7629853" cy="637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EBBD6F-31A0-364E-85BA-E3AA72FFD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407" y="5932796"/>
            <a:ext cx="1856998" cy="5743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5377F4-D007-433A-94EC-2BC961E4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APPLICAZIONI LUMINEQ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266BF-7616-4411-BFD4-FA4AE860D3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16BF4BA-433D-4BCF-B075-0A231A0EC0E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Sistema di controllo del veicolo </a:t>
            </a:r>
            <a:r>
              <a:rPr lang="it-IT" dirty="0" err="1"/>
              <a:t>Eurotank</a:t>
            </a:r>
            <a:endParaRPr lang="it-IT" dirty="0"/>
          </a:p>
          <a:p>
            <a:r>
              <a:rPr lang="it-IT" dirty="0" err="1"/>
              <a:t>Eurotank</a:t>
            </a:r>
            <a:r>
              <a:rPr lang="it-IT" dirty="0"/>
              <a:t> ha utilizzato i display </a:t>
            </a:r>
            <a:r>
              <a:rPr lang="it-IT" dirty="0" err="1"/>
              <a:t>rugged</a:t>
            </a:r>
            <a:r>
              <a:rPr lang="it-IT" dirty="0"/>
              <a:t> LUMINEQ nel suo prodotto Futura , un sistema integrato di controllo e monitoraggio di veicoli cisterna progettato per condizioni difficili. </a:t>
            </a:r>
          </a:p>
          <a:p>
            <a:endParaRPr lang="it-IT" dirty="0"/>
          </a:p>
          <a:p>
            <a:r>
              <a:rPr lang="it-IT" dirty="0"/>
              <a:t>Futura è un sistema integrato di controllo e monitoraggio di veicoli cisterna progettato per condizioni difficili, che offre affidabilità ed economicità senza pari.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6E1948B-8CAC-48FB-9445-6D3C259D2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645442"/>
            <a:ext cx="5181600" cy="271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02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B0E4C3D-480E-9A4F-8497-BB49559D920B}"/>
              </a:ext>
            </a:extLst>
          </p:cNvPr>
          <p:cNvSpPr/>
          <p:nvPr/>
        </p:nvSpPr>
        <p:spPr>
          <a:xfrm>
            <a:off x="297712" y="6443330"/>
            <a:ext cx="2062716" cy="637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EB5899-60DA-BC49-8F77-08C14E69064A}"/>
              </a:ext>
            </a:extLst>
          </p:cNvPr>
          <p:cNvSpPr/>
          <p:nvPr/>
        </p:nvSpPr>
        <p:spPr>
          <a:xfrm>
            <a:off x="2211571" y="6443330"/>
            <a:ext cx="7629853" cy="637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EBBD6F-31A0-364E-85BA-E3AA72FFD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407" y="5932796"/>
            <a:ext cx="1856998" cy="5743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5377F4-D007-433A-94EC-2BC961E4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APPLICAZIONI LUMINEQ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266BF-7616-4411-BFD4-FA4AE860D3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73A924B8-08EF-4860-BD79-B6990A1EB6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645442"/>
            <a:ext cx="5181600" cy="271170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4BE4DAD-A4DF-444E-AE99-D96B954A3B1F}"/>
              </a:ext>
            </a:extLst>
          </p:cNvPr>
          <p:cNvSpPr txBox="1"/>
          <p:nvPr/>
        </p:nvSpPr>
        <p:spPr>
          <a:xfrm>
            <a:off x="77526" y="2853251"/>
            <a:ext cx="60946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Sistema di gestione dell'acqua Airbus</a:t>
            </a:r>
          </a:p>
          <a:p>
            <a:r>
              <a:rPr lang="it-IT" dirty="0"/>
              <a:t>I display robusti LUMINEQ sono utilizzati all'esterno degli aerei Airbus per i sistemi di gestione dell'acqua per resistere a differenze estreme di temperatura e tollerare impatti elevati e altitudini elevate.  </a:t>
            </a:r>
          </a:p>
          <a:p>
            <a:endParaRPr lang="it-IT" dirty="0"/>
          </a:p>
          <a:p>
            <a:r>
              <a:rPr lang="it-IT" dirty="0"/>
              <a:t>Airbus è un leader affermato nel settore aerospaziale globale.</a:t>
            </a:r>
          </a:p>
        </p:txBody>
      </p:sp>
    </p:spTree>
    <p:extLst>
      <p:ext uri="{BB962C8B-B14F-4D97-AF65-F5344CB8AC3E}">
        <p14:creationId xmlns:p14="http://schemas.microsoft.com/office/powerpoint/2010/main" val="420905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B0E4C3D-480E-9A4F-8497-BB49559D920B}"/>
              </a:ext>
            </a:extLst>
          </p:cNvPr>
          <p:cNvSpPr/>
          <p:nvPr/>
        </p:nvSpPr>
        <p:spPr>
          <a:xfrm>
            <a:off x="297712" y="6443330"/>
            <a:ext cx="2062716" cy="637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EB5899-60DA-BC49-8F77-08C14E69064A}"/>
              </a:ext>
            </a:extLst>
          </p:cNvPr>
          <p:cNvSpPr/>
          <p:nvPr/>
        </p:nvSpPr>
        <p:spPr>
          <a:xfrm>
            <a:off x="2211571" y="6443330"/>
            <a:ext cx="7629853" cy="637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EBBD6F-31A0-364E-85BA-E3AA72FFD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407" y="5932796"/>
            <a:ext cx="1856998" cy="5743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5377F4-D007-433A-94EC-2BC961E4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APPLICAZIONI LUMINEQ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266BF-7616-4411-BFD4-FA4AE860D3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013A7E6-0131-4508-8934-CFAD56CE57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err="1"/>
              <a:t>Valtra</a:t>
            </a:r>
            <a:r>
              <a:rPr lang="it-IT" dirty="0"/>
              <a:t> </a:t>
            </a:r>
            <a:r>
              <a:rPr lang="it-IT" dirty="0" err="1"/>
              <a:t>SmartGlass</a:t>
            </a:r>
            <a:r>
              <a:rPr lang="it-IT" dirty="0"/>
              <a:t> HUD</a:t>
            </a:r>
          </a:p>
          <a:p>
            <a:r>
              <a:rPr lang="it-IT" dirty="0"/>
              <a:t>LUMINEQ e </a:t>
            </a:r>
            <a:r>
              <a:rPr lang="it-IT" dirty="0" err="1"/>
              <a:t>Valtra</a:t>
            </a:r>
            <a:r>
              <a:rPr lang="it-IT" dirty="0"/>
              <a:t> hanno progettato un display head-up (HUD) professionale. Il prodotto finale è un display trasparente LUMINEQ laminato </a:t>
            </a:r>
            <a:r>
              <a:rPr lang="it-IT" dirty="0" err="1"/>
              <a:t>laminato</a:t>
            </a:r>
            <a:r>
              <a:rPr lang="it-IT" dirty="0"/>
              <a:t> tra due superfici in vetro (Parabrezza trattore).</a:t>
            </a:r>
          </a:p>
          <a:p>
            <a:endParaRPr lang="it-IT" dirty="0"/>
          </a:p>
          <a:p>
            <a:r>
              <a:rPr lang="it-IT" dirty="0" err="1"/>
              <a:t>Valtra</a:t>
            </a:r>
            <a:r>
              <a:rPr lang="it-IT" dirty="0"/>
              <a:t> è un pioniere nello sviluppo e nella personalizzazione di soluzioni di trattori facili da usare per un'ampia gamma di applicazioni.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B651DE1-7ECF-4ABE-A533-F06DEEDB9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12" y="2443222"/>
            <a:ext cx="5593099" cy="292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086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B0E4C3D-480E-9A4F-8497-BB49559D920B}"/>
              </a:ext>
            </a:extLst>
          </p:cNvPr>
          <p:cNvSpPr/>
          <p:nvPr/>
        </p:nvSpPr>
        <p:spPr>
          <a:xfrm>
            <a:off x="297712" y="6443330"/>
            <a:ext cx="2062716" cy="637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EB5899-60DA-BC49-8F77-08C14E69064A}"/>
              </a:ext>
            </a:extLst>
          </p:cNvPr>
          <p:cNvSpPr/>
          <p:nvPr/>
        </p:nvSpPr>
        <p:spPr>
          <a:xfrm>
            <a:off x="2211571" y="6443330"/>
            <a:ext cx="7629853" cy="637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EBBD6F-31A0-364E-85BA-E3AA72FFD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407" y="5932796"/>
            <a:ext cx="1856998" cy="5743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5377F4-D007-433A-94EC-2BC961E4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APPLICAZIONI LUMINEQ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266BF-7616-4411-BFD4-FA4AE860D3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A6A07F5A-CBE0-428B-AB51-7793B186BD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/>
              <a:t>Display head-up della metropolitana di Chengdu</a:t>
            </a:r>
          </a:p>
          <a:p>
            <a:r>
              <a:rPr lang="it-IT" dirty="0"/>
              <a:t>La prima  linea 9 della metropolitana di Chengdu della metropolitana senza conducente completamente automatizzata della Cina  offre un'esperienza visiva unica ai passeggeri attraverso la cabina di pilotaggio aperta e il display in vetro LUMINEQ. La cabina di pilotaggio della metropolitana è dotata di un display head-up alimentato dal display in vetro LUMINEQ ed è aperto a tutti i passeggeri. 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761D48B7-7B8E-4FE9-9962-A2ED4E9E6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884" y="2596534"/>
            <a:ext cx="4996547" cy="280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76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B0E4C3D-480E-9A4F-8497-BB49559D920B}"/>
              </a:ext>
            </a:extLst>
          </p:cNvPr>
          <p:cNvSpPr/>
          <p:nvPr/>
        </p:nvSpPr>
        <p:spPr>
          <a:xfrm>
            <a:off x="297712" y="6443330"/>
            <a:ext cx="2062716" cy="637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EB5899-60DA-BC49-8F77-08C14E69064A}"/>
              </a:ext>
            </a:extLst>
          </p:cNvPr>
          <p:cNvSpPr/>
          <p:nvPr/>
        </p:nvSpPr>
        <p:spPr>
          <a:xfrm>
            <a:off x="2211571" y="6443330"/>
            <a:ext cx="7629853" cy="637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EBBD6F-31A0-364E-85BA-E3AA72FFD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407" y="5932796"/>
            <a:ext cx="1856998" cy="5743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5377F4-D007-433A-94EC-2BC961E4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APPLICAZIONI LUMINEQ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266BF-7616-4411-BFD4-FA4AE860D3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261EC9ED-A44A-4736-86EE-B0BE6A979A0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46369" y="2072732"/>
            <a:ext cx="5183188" cy="2712535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55CB91D-F8BC-4B5F-9D7D-AC75FAEFCFB9}"/>
              </a:ext>
            </a:extLst>
          </p:cNvPr>
          <p:cNvSpPr txBox="1"/>
          <p:nvPr/>
        </p:nvSpPr>
        <p:spPr>
          <a:xfrm>
            <a:off x="490994" y="2118655"/>
            <a:ext cx="529755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Moto Honda per il Rally Dakar</a:t>
            </a:r>
          </a:p>
          <a:p>
            <a:r>
              <a:rPr lang="it-IT" dirty="0"/>
              <a:t>LUMINEQ è stato sponsor tecnico per la squadra corse Honda e il team ha vinto la Dakar Rally due volte: nel 2020 e nel 2021. Il display trasparente LUMINEQ è stato aggiunto alla Honda CRF450 RALLY, mostrando informazioni critiche ai motociclisti nella dura competizione nel il rally più duro del mondo. </a:t>
            </a:r>
          </a:p>
        </p:txBody>
      </p:sp>
    </p:spTree>
    <p:extLst>
      <p:ext uri="{BB962C8B-B14F-4D97-AF65-F5344CB8AC3E}">
        <p14:creationId xmlns:p14="http://schemas.microsoft.com/office/powerpoint/2010/main" val="1343093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B0E4C3D-480E-9A4F-8497-BB49559D920B}"/>
              </a:ext>
            </a:extLst>
          </p:cNvPr>
          <p:cNvSpPr/>
          <p:nvPr/>
        </p:nvSpPr>
        <p:spPr>
          <a:xfrm>
            <a:off x="297712" y="6443330"/>
            <a:ext cx="2062716" cy="637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EB5899-60DA-BC49-8F77-08C14E69064A}"/>
              </a:ext>
            </a:extLst>
          </p:cNvPr>
          <p:cNvSpPr/>
          <p:nvPr/>
        </p:nvSpPr>
        <p:spPr>
          <a:xfrm>
            <a:off x="2211571" y="6443330"/>
            <a:ext cx="7629853" cy="637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EBBD6F-31A0-364E-85BA-E3AA72FFD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407" y="5932796"/>
            <a:ext cx="1856998" cy="5743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5377F4-D007-433A-94EC-2BC961E4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APPLICAZIONI LUMINEQ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266BF-7616-4411-BFD4-FA4AE860D3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C393B9B1-67B1-44DA-9F73-6C6C441390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Finestra </a:t>
            </a:r>
            <a:r>
              <a:rPr lang="it-IT" dirty="0" err="1"/>
              <a:t>dimmerabile</a:t>
            </a:r>
            <a:r>
              <a:rPr lang="it-IT" dirty="0"/>
              <a:t> Vision Systems</a:t>
            </a:r>
          </a:p>
          <a:p>
            <a:r>
              <a:rPr lang="it-IT" dirty="0"/>
              <a:t>Vision Systems ha incorporato il display trasparente </a:t>
            </a:r>
            <a:r>
              <a:rPr lang="it-IT" dirty="0" err="1"/>
              <a:t>Lumineq</a:t>
            </a:r>
            <a:r>
              <a:rPr lang="it-IT" dirty="0"/>
              <a:t> ELT160.60.100-07NC display e tecnologia touch per creare la sua innovativa finestra intelligente </a:t>
            </a:r>
            <a:r>
              <a:rPr lang="it-IT" dirty="0" err="1"/>
              <a:t>dimmerabile</a:t>
            </a:r>
            <a:r>
              <a:rPr lang="it-IT" dirty="0"/>
              <a:t> e il sistema di intrattenimento a bordo. </a:t>
            </a:r>
          </a:p>
          <a:p>
            <a:endParaRPr lang="it-IT" dirty="0"/>
          </a:p>
          <a:p>
            <a:r>
              <a:rPr lang="it-IT" dirty="0"/>
              <a:t>Vision Systems è un fornitore di sistemi di primo livello che progetta, sviluppa e produce soluzioni complete e personalizzate per i mercati aeronautico, del trasporto terrestre e marittimo.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4AE23ED8-CDC5-4768-B847-943C64F10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94" y="2370896"/>
            <a:ext cx="5715000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608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B0E4C3D-480E-9A4F-8497-BB49559D920B}"/>
              </a:ext>
            </a:extLst>
          </p:cNvPr>
          <p:cNvSpPr/>
          <p:nvPr/>
        </p:nvSpPr>
        <p:spPr>
          <a:xfrm>
            <a:off x="297712" y="6443330"/>
            <a:ext cx="2062716" cy="637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EB5899-60DA-BC49-8F77-08C14E69064A}"/>
              </a:ext>
            </a:extLst>
          </p:cNvPr>
          <p:cNvSpPr/>
          <p:nvPr/>
        </p:nvSpPr>
        <p:spPr>
          <a:xfrm>
            <a:off x="2211571" y="6443330"/>
            <a:ext cx="7629853" cy="637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EBBD6F-31A0-364E-85BA-E3AA72FFD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407" y="5932796"/>
            <a:ext cx="1856998" cy="5743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5377F4-D007-433A-94EC-2BC961E4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APPLICAZIONI LUMINEQ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266BF-7616-4411-BFD4-FA4AE860D3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HUD per parabrezza F150</a:t>
            </a:r>
          </a:p>
          <a:p>
            <a:pPr marL="0" indent="0">
              <a:buNone/>
            </a:pPr>
            <a:r>
              <a:rPr lang="it-IT" dirty="0"/>
              <a:t>LUMINEQ e </a:t>
            </a:r>
            <a:r>
              <a:rPr lang="it-IT" dirty="0" err="1"/>
              <a:t>Hyperformance</a:t>
            </a:r>
            <a:r>
              <a:rPr lang="it-IT" dirty="0"/>
              <a:t> Glass Products (HGP) hanno progettato insieme un parabrezza Ford F-150 super resistente dotato di display head-up in vetro LUMINEQ. 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EFDE4EE5-5343-4062-ABE2-977D4295C0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543969"/>
            <a:ext cx="51816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24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B0E4C3D-480E-9A4F-8497-BB49559D920B}"/>
              </a:ext>
            </a:extLst>
          </p:cNvPr>
          <p:cNvSpPr/>
          <p:nvPr/>
        </p:nvSpPr>
        <p:spPr>
          <a:xfrm>
            <a:off x="297712" y="6443330"/>
            <a:ext cx="2062716" cy="637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EB5899-60DA-BC49-8F77-08C14E69064A}"/>
              </a:ext>
            </a:extLst>
          </p:cNvPr>
          <p:cNvSpPr/>
          <p:nvPr/>
        </p:nvSpPr>
        <p:spPr>
          <a:xfrm>
            <a:off x="2211571" y="6443330"/>
            <a:ext cx="7629853" cy="637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EBBD6F-31A0-364E-85BA-E3AA72FFD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407" y="5932796"/>
            <a:ext cx="1856998" cy="5743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5377F4-D007-433A-94EC-2BC961E4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APPLICAZIONI LUMINEQ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266BF-7616-4411-BFD4-FA4AE860D3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1075D82-CE6B-41E0-A988-4F34F66DD27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Display trasparente </a:t>
            </a:r>
            <a:r>
              <a:rPr lang="it-IT" dirty="0" err="1"/>
              <a:t>Azena</a:t>
            </a:r>
            <a:endParaRPr lang="it-IT" dirty="0"/>
          </a:p>
          <a:p>
            <a:r>
              <a:rPr lang="it-IT" dirty="0"/>
              <a:t>Abbiamo creato un display trasparente personalizzato che combina una risoluzione di alta qualità e angoli di visione a 360° per il laser per tessuti molli </a:t>
            </a:r>
            <a:r>
              <a:rPr lang="it-IT" dirty="0" err="1"/>
              <a:t>Ultradent</a:t>
            </a:r>
            <a:r>
              <a:rPr lang="it-IT" dirty="0"/>
              <a:t> Gemini di </a:t>
            </a:r>
            <a:r>
              <a:rPr lang="it-IT" dirty="0" err="1"/>
              <a:t>Azena</a:t>
            </a:r>
            <a:r>
              <a:rPr lang="it-IT" dirty="0"/>
              <a:t> </a:t>
            </a:r>
            <a:r>
              <a:rPr lang="it-IT" dirty="0" err="1"/>
              <a:t>Medical</a:t>
            </a:r>
            <a:r>
              <a:rPr lang="it-IT" dirty="0"/>
              <a:t> , un prodotto pluripremiato per il design.</a:t>
            </a:r>
          </a:p>
          <a:p>
            <a:endParaRPr lang="it-IT" dirty="0"/>
          </a:p>
          <a:p>
            <a:r>
              <a:rPr lang="it-IT" dirty="0" err="1"/>
              <a:t>Azena</a:t>
            </a:r>
            <a:r>
              <a:rPr lang="it-IT" dirty="0"/>
              <a:t> </a:t>
            </a:r>
            <a:r>
              <a:rPr lang="it-IT" dirty="0" err="1"/>
              <a:t>Medical</a:t>
            </a:r>
            <a:r>
              <a:rPr lang="it-IT" dirty="0"/>
              <a:t> è un'azienda di progettazione di dispositivi medici specializzata nella tecnologia laser a semiconduttore per i mercati medico e dentale.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6886118-944B-4B2A-BF6A-8FF8683CCF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64" y="2449830"/>
            <a:ext cx="5346201" cy="279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60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B0E4C3D-480E-9A4F-8497-BB49559D920B}"/>
              </a:ext>
            </a:extLst>
          </p:cNvPr>
          <p:cNvSpPr/>
          <p:nvPr/>
        </p:nvSpPr>
        <p:spPr>
          <a:xfrm>
            <a:off x="297712" y="6443330"/>
            <a:ext cx="2062716" cy="637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EB5899-60DA-BC49-8F77-08C14E69064A}"/>
              </a:ext>
            </a:extLst>
          </p:cNvPr>
          <p:cNvSpPr/>
          <p:nvPr/>
        </p:nvSpPr>
        <p:spPr>
          <a:xfrm>
            <a:off x="2211571" y="6443330"/>
            <a:ext cx="7629853" cy="637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EBBD6F-31A0-364E-85BA-E3AA72FFD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407" y="5932796"/>
            <a:ext cx="1856998" cy="5743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5377F4-D007-433A-94EC-2BC961E4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APPLICAZIONI LUMINEQ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266BF-7616-4411-BFD4-FA4AE860D3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089DAB5B-2F03-41D7-8E98-0D65E71338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58447" y="2677248"/>
            <a:ext cx="5181600" cy="271170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47D12AC-A859-4FF0-86FC-5EF15F38BD30}"/>
              </a:ext>
            </a:extLst>
          </p:cNvPr>
          <p:cNvSpPr txBox="1"/>
          <p:nvPr/>
        </p:nvSpPr>
        <p:spPr>
          <a:xfrm>
            <a:off x="282473" y="2745066"/>
            <a:ext cx="60946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Finestrino intelligente per auto</a:t>
            </a:r>
          </a:p>
          <a:p>
            <a:r>
              <a:rPr lang="it-IT" dirty="0"/>
              <a:t>È stata creata una finestra dimostrativa intelligente per auto utilizzando </a:t>
            </a:r>
            <a:r>
              <a:rPr lang="it-IT" dirty="0" err="1"/>
              <a:t>Corning</a:t>
            </a:r>
            <a:r>
              <a:rPr lang="it-IT" dirty="0"/>
              <a:t> ®  Gorilla ®  Glass e display trasparenti LUMINEQ in collaborazione con Magna , AGP Glass e PPD.</a:t>
            </a:r>
          </a:p>
          <a:p>
            <a:endParaRPr lang="it-IT" dirty="0"/>
          </a:p>
          <a:p>
            <a:r>
              <a:rPr lang="it-IT" dirty="0" err="1"/>
              <a:t>Corning</a:t>
            </a:r>
            <a:r>
              <a:rPr lang="it-IT" dirty="0"/>
              <a:t> è specializzata in vetro speciale, ceramica e materiali e tecnologie correlati.</a:t>
            </a:r>
          </a:p>
        </p:txBody>
      </p:sp>
    </p:spTree>
    <p:extLst>
      <p:ext uri="{BB962C8B-B14F-4D97-AF65-F5344CB8AC3E}">
        <p14:creationId xmlns:p14="http://schemas.microsoft.com/office/powerpoint/2010/main" val="370868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CB0E4C3D-480E-9A4F-8497-BB49559D920B}"/>
              </a:ext>
            </a:extLst>
          </p:cNvPr>
          <p:cNvSpPr/>
          <p:nvPr/>
        </p:nvSpPr>
        <p:spPr>
          <a:xfrm>
            <a:off x="297712" y="6443330"/>
            <a:ext cx="2062716" cy="637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5EB5899-60DA-BC49-8F77-08C14E69064A}"/>
              </a:ext>
            </a:extLst>
          </p:cNvPr>
          <p:cNvSpPr/>
          <p:nvPr/>
        </p:nvSpPr>
        <p:spPr>
          <a:xfrm>
            <a:off x="2211571" y="6443330"/>
            <a:ext cx="7629853" cy="6379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EBBD6F-31A0-364E-85BA-E3AA72FFD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6407" y="5932796"/>
            <a:ext cx="1856998" cy="574329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BC5377F4-D007-433A-94EC-2BC961E4A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APPLICAZIONI LUMINEQ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B266BF-7616-4411-BFD4-FA4AE860D3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50F0193-2332-4036-A3CF-CAE7E1278BD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Display del sistema di </a:t>
            </a:r>
            <a:r>
              <a:rPr lang="it-IT" dirty="0" err="1"/>
              <a:t>Rugged</a:t>
            </a:r>
            <a:r>
              <a:rPr lang="it-IT" dirty="0"/>
              <a:t> Controls</a:t>
            </a:r>
          </a:p>
          <a:p>
            <a:r>
              <a:rPr lang="it-IT" dirty="0"/>
              <a:t>I display </a:t>
            </a:r>
            <a:r>
              <a:rPr lang="it-IT" dirty="0" err="1"/>
              <a:t>rugged</a:t>
            </a:r>
            <a:r>
              <a:rPr lang="it-IT" dirty="0"/>
              <a:t> LUMINEQ sono stati utilizzati da </a:t>
            </a:r>
            <a:r>
              <a:rPr lang="it-IT" dirty="0" err="1"/>
              <a:t>Rugged</a:t>
            </a:r>
            <a:r>
              <a:rPr lang="it-IT" dirty="0"/>
              <a:t> Controls come spina dorsale dei propri prodotti per molti anni.</a:t>
            </a:r>
          </a:p>
          <a:p>
            <a:endParaRPr lang="it-IT" dirty="0"/>
          </a:p>
          <a:p>
            <a:r>
              <a:rPr lang="it-IT" dirty="0" err="1"/>
              <a:t>Rugged</a:t>
            </a:r>
            <a:r>
              <a:rPr lang="it-IT" dirty="0"/>
              <a:t> Controls è un produttore certificato ISO 9001 di controllori programmabili robusti, sensori, strumentazione, controlli e apparecchiature di automazione utilizzati in settori che vanno dal petrolio e gas, industriale, oceanografico, minerario, edile.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10D2B14-F56E-499B-B563-0BD6B7AEE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712" y="2403465"/>
            <a:ext cx="5593099" cy="292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5862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ever new template" id="{ED6332BD-898F-46C9-863C-4BE22207EED4}" vid="{413BF6AA-F940-4C6A-A11D-486B3A9CE701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Clever new template</Template>
  <TotalTime>19</TotalTime>
  <Words>635</Words>
  <Application>Microsoft Office PowerPoint</Application>
  <PresentationFormat>Widescreen</PresentationFormat>
  <Paragraphs>52</Paragraphs>
  <Slides>12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di Office</vt:lpstr>
      <vt:lpstr>Presentazione standard di PowerPoint</vt:lpstr>
      <vt:lpstr>APPLICAZIONI LUMINEQ</vt:lpstr>
      <vt:lpstr>APPLICAZIONI LUMINEQ</vt:lpstr>
      <vt:lpstr>APPLICAZIONI LUMINEQ</vt:lpstr>
      <vt:lpstr>APPLICAZIONI LUMINEQ</vt:lpstr>
      <vt:lpstr>APPLICAZIONI LUMINEQ</vt:lpstr>
      <vt:lpstr>APPLICAZIONI LUMINEQ</vt:lpstr>
      <vt:lpstr>APPLICAZIONI LUMINEQ</vt:lpstr>
      <vt:lpstr>APPLICAZIONI LUMINEQ</vt:lpstr>
      <vt:lpstr>APPLICAZIONI LUMINEQ</vt:lpstr>
      <vt:lpstr>APPLICAZIONI LUMINEQ</vt:lpstr>
      <vt:lpstr>APPLICAZIONI LUMINEQ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Walter Ripamonti</dc:creator>
  <cp:lastModifiedBy>Walter Ripamonti</cp:lastModifiedBy>
  <cp:revision>1</cp:revision>
  <dcterms:created xsi:type="dcterms:W3CDTF">2021-08-31T13:34:53Z</dcterms:created>
  <dcterms:modified xsi:type="dcterms:W3CDTF">2021-08-31T13:54:22Z</dcterms:modified>
</cp:coreProperties>
</file>